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8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6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6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7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5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3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8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7F22-7C51-46ED-A326-334D60349911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CC2C-9BA2-4E0A-9CF9-4227C35C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Hacking the Phone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Development solutions which change how people communicate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80722" y="5991524"/>
            <a:ext cx="297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Tom Morgan</a:t>
            </a:r>
          </a:p>
          <a:p>
            <a:pPr algn="r"/>
            <a:r>
              <a:rPr lang="en-GB" sz="2400" dirty="0" smtClean="0"/>
              <a:t>@</a:t>
            </a:r>
            <a:r>
              <a:rPr lang="en-GB" sz="2400" dirty="0" err="1" smtClean="0"/>
              <a:t>tomorgan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43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Search “MSDN Lync development”</a:t>
            </a:r>
          </a:p>
          <a:p>
            <a:r>
              <a:rPr lang="en-GB" dirty="0" smtClean="0"/>
              <a:t>My blog: </a:t>
            </a:r>
            <a:r>
              <a:rPr lang="en-GB" b="1" dirty="0" smtClean="0"/>
              <a:t>blog.thoughtstuff.co.uk</a:t>
            </a:r>
          </a:p>
          <a:p>
            <a:r>
              <a:rPr lang="en-GB" dirty="0" smtClean="0"/>
              <a:t>Twitter: </a:t>
            </a:r>
            <a:r>
              <a:rPr lang="en-GB" b="1" dirty="0" smtClean="0"/>
              <a:t>@</a:t>
            </a:r>
            <a:r>
              <a:rPr lang="en-GB" b="1" dirty="0" err="1" smtClean="0"/>
              <a:t>tomorgan</a:t>
            </a:r>
            <a:endParaRPr lang="en-GB" b="1" dirty="0" smtClean="0"/>
          </a:p>
          <a:p>
            <a:r>
              <a:rPr lang="en-GB" dirty="0" smtClean="0"/>
              <a:t>Slides / Code: </a:t>
            </a:r>
            <a:r>
              <a:rPr lang="en-GB" b="1" dirty="0" smtClean="0"/>
              <a:t>thoughtstuff.co.uk/</a:t>
            </a:r>
            <a:r>
              <a:rPr lang="en-GB" b="1" dirty="0" err="1" smtClean="0"/>
              <a:t>nordev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25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7476" r="16752" b="1808"/>
          <a:stretch/>
        </p:blipFill>
        <p:spPr>
          <a:xfrm>
            <a:off x="5533902" y="0"/>
            <a:ext cx="6658098" cy="463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76917"/>
            <a:ext cx="5533902" cy="980519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  <a:endParaRPr lang="en-GB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4156" r="7047" b="18441"/>
          <a:stretch/>
        </p:blipFill>
        <p:spPr>
          <a:xfrm>
            <a:off x="0" y="1555668"/>
            <a:ext cx="4180115" cy="5308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7"/>
          <a:stretch/>
        </p:blipFill>
        <p:spPr>
          <a:xfrm>
            <a:off x="6953249" y="4209803"/>
            <a:ext cx="5238750" cy="258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-1684" b="11409"/>
          <a:stretch/>
        </p:blipFill>
        <p:spPr>
          <a:xfrm>
            <a:off x="4386540" y="3440133"/>
            <a:ext cx="2115326" cy="33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3" y="0"/>
            <a:ext cx="34574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55" y="0"/>
            <a:ext cx="4314825" cy="429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2" y="1254083"/>
            <a:ext cx="3467100" cy="499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867150"/>
            <a:ext cx="2476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zingcom.com/wp-content/uploads/2014/07/C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02110" cy="13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8" y="3556719"/>
            <a:ext cx="1371791" cy="2267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6" y="2461191"/>
            <a:ext cx="1171739" cy="2181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56" y="1365663"/>
            <a:ext cx="1228896" cy="219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29" y="4676471"/>
            <a:ext cx="1114581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Silverlight / WPF Controls</a:t>
            </a:r>
          </a:p>
          <a:p>
            <a:r>
              <a:rPr lang="en-GB" dirty="0" smtClean="0"/>
              <a:t>Conversation Window Extensions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Microsoft </a:t>
            </a:r>
            <a:r>
              <a:rPr lang="en-GB" dirty="0">
                <a:solidFill>
                  <a:schemeClr val="accent1"/>
                </a:solidFill>
              </a:rPr>
              <a:t>Lync Client </a:t>
            </a:r>
            <a:r>
              <a:rPr lang="en-GB" dirty="0" smtClean="0">
                <a:solidFill>
                  <a:schemeClr val="accent1"/>
                </a:solidFill>
              </a:rPr>
              <a:t>SDK</a:t>
            </a:r>
          </a:p>
          <a:p>
            <a:r>
              <a:rPr lang="en-GB" dirty="0" smtClean="0"/>
              <a:t>UI Suppression Mode</a:t>
            </a:r>
          </a:p>
          <a:p>
            <a:r>
              <a:rPr lang="en-GB" dirty="0" smtClean="0"/>
              <a:t>Lync Server SDK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Unified Communications Web API (UCWA)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Unified Communications Managed API (UCMA)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Skype for Web SDK – April/May 2015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4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UCWA Hypermedia</a:t>
            </a:r>
            <a:endParaRPr lang="en-GB" dirty="0"/>
          </a:p>
        </p:txBody>
      </p:sp>
      <p:pic>
        <p:nvPicPr>
          <p:cNvPr id="1026" name="Picture 2" descr="A depiction of resource hierarchy in UC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48" y="1690688"/>
            <a:ext cx="6079972" cy="4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UCMA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3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82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Hacking the Phone System</vt:lpstr>
      <vt:lpstr>2001</vt:lpstr>
      <vt:lpstr>PowerPoint Presentation</vt:lpstr>
      <vt:lpstr>PowerPoint Presentation</vt:lpstr>
      <vt:lpstr>PowerPoint Presentation</vt:lpstr>
      <vt:lpstr>PowerPoint Presentation</vt:lpstr>
      <vt:lpstr>Development Tools</vt:lpstr>
      <vt:lpstr>UCWA Hypermedia</vt:lpstr>
      <vt:lpstr>UCMA Application</vt:lpstr>
      <vt:lpstr>Find out more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Morgan</dc:creator>
  <cp:lastModifiedBy>Tom Morgan</cp:lastModifiedBy>
  <cp:revision>11</cp:revision>
  <dcterms:created xsi:type="dcterms:W3CDTF">2015-03-19T06:33:09Z</dcterms:created>
  <dcterms:modified xsi:type="dcterms:W3CDTF">2015-03-25T12:06:06Z</dcterms:modified>
</cp:coreProperties>
</file>